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3516923" y="-23760"/>
            <a:ext cx="8674478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387787" y="1215278"/>
            <a:ext cx="6443141" cy="265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COMPRESIÓN DE IMÁGENES PARA EL MONITOREO DE SALUD EN GANADERÍA DE PRECISIÓN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lang="es-MX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Todos los autores quieren agradecer a la Vicerrectoría de Descubrimiento y Creación, de la Universidad EAFIT, por su apoyo en esta investigación.</a:t>
            </a:r>
            <a:endParaRPr lang="es-MX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580200" y="1788412"/>
            <a:ext cx="2265476" cy="2395687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767" t="176" r="-19476" b="-2604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0108" y="1892993"/>
            <a:ext cx="2102040" cy="22876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10" b="-1365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Pablo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Micolta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López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39" y="6160680"/>
            <a:ext cx="780845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https://github.com/Vivi-Hoyos2710/ST0245-001-002</a:t>
            </a:r>
            <a:endParaRPr lang="en-US"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10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09;p2">
            <a:extLst>
              <a:ext uri="{FF2B5EF4-FFF2-40B4-BE49-F238E27FC236}">
                <a16:creationId xmlns:a16="http://schemas.microsoft.com/office/drawing/2014/main" id="{E4BD6C63-C922-426C-877B-CE0BD30A9466}"/>
              </a:ext>
            </a:extLst>
          </p:cNvPr>
          <p:cNvSpPr/>
          <p:nvPr/>
        </p:nvSpPr>
        <p:spPr>
          <a:xfrm>
            <a:off x="655429" y="4180675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Viviana Hoyos Sierra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segundo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entregable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 </a:t>
            </a:r>
            <a:r>
              <a:rPr lang="en-US" sz="2200" b="1">
                <a:solidFill>
                  <a:srgbClr val="001E33"/>
                </a:solidFill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Compresión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162000" y="5278080"/>
            <a:ext cx="6307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compresión de imágenes para la clasificación automática de la salud animal (</a:t>
            </a:r>
            <a:r>
              <a:rPr lang="en-US" sz="14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este semestre, uno podría ser LZS, Huffman, LZ77, LZ78... por favor, elija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están pixelados como los míos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0" name="Google Shape;330;p3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3828" y="1551401"/>
            <a:ext cx="3425400" cy="35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</Words>
  <Application>Microsoft Office PowerPoint</Application>
  <PresentationFormat>Panorámica</PresentationFormat>
  <Paragraphs>145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Viviana Hoyos Sierra</cp:lastModifiedBy>
  <cp:revision>1</cp:revision>
  <dcterms:created xsi:type="dcterms:W3CDTF">2020-06-26T14:36:07Z</dcterms:created>
  <dcterms:modified xsi:type="dcterms:W3CDTF">2021-08-17T00:41:57Z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